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0" r:id="rId5"/>
    <p:sldId id="268" r:id="rId6"/>
    <p:sldId id="261" r:id="rId7"/>
    <p:sldId id="262" r:id="rId8"/>
    <p:sldId id="263" r:id="rId9"/>
    <p:sldId id="256" r:id="rId10"/>
    <p:sldId id="264" r:id="rId11"/>
    <p:sldId id="265" r:id="rId12"/>
    <p:sldId id="278" r:id="rId13"/>
    <p:sldId id="266" r:id="rId14"/>
    <p:sldId id="281" r:id="rId15"/>
    <p:sldId id="279" r:id="rId16"/>
    <p:sldId id="269" r:id="rId17"/>
    <p:sldId id="270" r:id="rId18"/>
    <p:sldId id="271" r:id="rId19"/>
    <p:sldId id="282" r:id="rId20"/>
    <p:sldId id="284" r:id="rId21"/>
    <p:sldId id="272" r:id="rId22"/>
    <p:sldId id="274" r:id="rId23"/>
    <p:sldId id="277" r:id="rId24"/>
    <p:sldId id="275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без заголовка" id="{635801B3-6170-4EEE-9D48-096698B41521}">
          <p14:sldIdLst>
            <p14:sldId id="258"/>
            <p14:sldId id="259"/>
            <p14:sldId id="257"/>
            <p14:sldId id="260"/>
            <p14:sldId id="268"/>
            <p14:sldId id="261"/>
            <p14:sldId id="262"/>
            <p14:sldId id="263"/>
            <p14:sldId id="256"/>
            <p14:sldId id="264"/>
            <p14:sldId id="265"/>
            <p14:sldId id="278"/>
            <p14:sldId id="266"/>
            <p14:sldId id="281"/>
            <p14:sldId id="279"/>
            <p14:sldId id="269"/>
            <p14:sldId id="270"/>
            <p14:sldId id="284"/>
            <p14:sldId id="271"/>
            <p14:sldId id="282"/>
            <p14:sldId id="273"/>
            <p14:sldId id="272"/>
            <p14:sldId id="274"/>
            <p14:sldId id="277"/>
            <p14:sldId id="275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00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044" autoAdjust="0"/>
    <p:restoredTop sz="94660"/>
  </p:normalViewPr>
  <p:slideViewPr>
    <p:cSldViewPr>
      <p:cViewPr>
        <p:scale>
          <a:sx n="60" d="100"/>
          <a:sy n="60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&#1052;&#1091;&#1079;&#1099;&#1082;&#1072;&#1083;&#1100;&#1085;&#1086;&#1077;%20&#1086;&#1092;&#1086;&#1088;&#1084;&#1083;&#1077;&#1085;&#1080;&#1077;/Umniki_i_umnicy_-_U-i-u-a-a..._(iPlayer.fm).mp3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VIDEO_TS/VTS_01_1.VOB" TargetMode="Externa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&#1052;&#1091;&#1079;&#1099;&#1082;&#1072;&#1083;&#1100;&#1085;&#1086;&#1077;%20&#1086;&#1092;&#1086;&#1088;&#1084;&#1083;&#1077;&#1085;&#1080;&#1077;/Krylatov..._Gostya_iz_buducshego._-_horoshaya_muzyka_dlya_detej._(iPlayer.fm).mp3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31.bin"/><Relationship Id="rId4" Type="http://schemas.openxmlformats.org/officeDocument/2006/relationships/image" Target="../media/image1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1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1.bin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1.bin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448" y="116632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ГОУ СПО Анжеро-Судженский педагогический колледж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Открытое совещание  по итогам производственной практики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88" y="1484784"/>
            <a:ext cx="90364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ПП «Организация мероприятий по физическому развитию»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 этап)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ПМ. 01. Организация мероприятий направленных на укрепление здоровья ребенка и его физического развития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ПП «Организация  различных видов деятельности и общения детей» (2 этап)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ПМ. 02. Организация различных видов деятельности и общения детей</a:t>
            </a: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Специальность 050144 Дошкольное образование</a:t>
            </a:r>
          </a:p>
          <a:p>
            <a:pPr algn="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311-1 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курс</a:t>
            </a:r>
          </a:p>
          <a:p>
            <a:pPr algn="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семестр 2014-2015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уч.г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2452077"/>
      </p:ext>
    </p:extLst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564" y="1160748"/>
            <a:ext cx="8856984" cy="547260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дорожка</a:t>
            </a:r>
          </a:p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риведите примеры, когда ребенок является субъектом двигательной активности в НОД по физическому развитию.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дорожка</a:t>
            </a:r>
          </a:p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Предложите варианты мотивации (не менее 3-х) для проведения НОД по физическому развитию в разных возрастных группах.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дорожка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Составьте комплекс общеразвивающих упражнений в сюжетной форме для детей младшей группы.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3080507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648072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3200" b="1" spc="600" dirty="0">
                <a:solidFill>
                  <a:srgbClr val="1F497D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3200" b="1" spc="600" dirty="0">
                <a:solidFill>
                  <a:srgbClr val="1F497D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856984" cy="61206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spc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   АНАГРАММУ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Жанр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живописи </a:t>
            </a:r>
            <a:r>
              <a:rPr lang="ru-RU" sz="3600" dirty="0"/>
              <a:t>– 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ПТРТОЕР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pPr marL="0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изобразительной деятельности – </a:t>
            </a:r>
            <a:r>
              <a:rPr lang="ru-RU" sz="4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ПАКЕЛ </a:t>
            </a:r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dirty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дорожка</a:t>
            </a:r>
          </a:p>
          <a:p>
            <a:pPr marL="0" lvl="0" indent="0">
              <a:buNone/>
            </a:pPr>
            <a:r>
              <a:rPr lang="ru-RU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 для рисования – </a:t>
            </a:r>
            <a:r>
              <a:rPr lang="ru-RU" sz="4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УГАЬШ</a:t>
            </a:r>
          </a:p>
        </p:txBody>
      </p:sp>
    </p:spTree>
    <p:extLst>
      <p:ext uri="{BB962C8B-B14F-4D97-AF65-F5344CB8AC3E}">
        <p14:creationId xmlns="" xmlns:p14="http://schemas.microsoft.com/office/powerpoint/2010/main" val="10533093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  <p:sndAc>
          <p:stSnd>
            <p:snd r:embed="rId5" name="chimes.wav"/>
          </p:stSnd>
        </p:sndAc>
      </p:transition>
    </mc:Choice>
    <mc:Fallback>
      <p:transition spd="slow">
        <p:circl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500" b="1" spc="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Проанализируйте предложенные варианты  детских работ, определите возрастную группу. Обоснуйте свою точку зрения.</a:t>
            </a:r>
          </a:p>
          <a:p>
            <a:pPr marL="0" indent="0">
              <a:buNone/>
            </a:pPr>
            <a:r>
              <a:rPr lang="ru-RU" sz="39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дорожка</a:t>
            </a:r>
            <a:r>
              <a:rPr lang="ru-RU" sz="3900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-(петушок)</a:t>
            </a:r>
          </a:p>
          <a:p>
            <a:pPr marL="0" indent="0">
              <a:buNone/>
            </a:pPr>
            <a:r>
              <a:rPr lang="ru-RU" sz="3900" b="1" spc="3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дорожка</a:t>
            </a:r>
            <a:r>
              <a:rPr lang="ru-RU" sz="3900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(машина)</a:t>
            </a:r>
          </a:p>
          <a:p>
            <a:pPr marL="0" indent="0">
              <a:buNone/>
            </a:pPr>
            <a:r>
              <a:rPr lang="ru-RU" sz="3900" b="1" spc="300" dirty="0" smtClean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дорожка</a:t>
            </a:r>
            <a:r>
              <a:rPr lang="ru-RU" sz="3900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(снеговик)</a:t>
            </a:r>
          </a:p>
          <a:p>
            <a:pPr marL="0" indent="0" algn="ctr">
              <a:buNone/>
            </a:pPr>
            <a:endParaRPr lang="ru-RU" sz="44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4093277"/>
      </p:ext>
    </p:extLst>
  </p:cSld>
  <p:clrMapOvr>
    <a:masterClrMapping/>
  </p:clrMapOvr>
  <p:transition spd="slow">
    <p:pull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856984" cy="640871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дорожка</a:t>
            </a:r>
          </a:p>
          <a:p>
            <a:pPr marL="0" indent="0" algn="just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Из предложенного варианта известной игры  сделайте музыкальную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игру: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Море волнуется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раз,  Море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волнуется два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0000"/>
              </a:lnSpc>
              <a:spcAft>
                <a:spcPts val="1000"/>
              </a:spcAft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Море волнуется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три.  Морская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фигура на месте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замри.</a:t>
            </a:r>
          </a:p>
          <a:p>
            <a:pPr marL="0" indent="0" algn="ctr">
              <a:lnSpc>
                <a:spcPct val="110000"/>
              </a:lnSpc>
              <a:spcAft>
                <a:spcPts val="1000"/>
              </a:spcAft>
              <a:buNone/>
            </a:pPr>
            <a:r>
              <a:rPr lang="ru-RU" sz="3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</a:t>
            </a:r>
            <a:r>
              <a:rPr lang="ru-RU" sz="3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Распределить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игры по возрасту: «Веселые гуси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», «Зайчики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лисичка», «Мы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луг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ходили». 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900" b="1" dirty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дорожка</a:t>
            </a:r>
          </a:p>
          <a:p>
            <a:pPr marL="0" lvl="0" indent="0">
              <a:buNone/>
            </a:pPr>
            <a:r>
              <a:rPr lang="ru-RU" sz="3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Предложите вариант мотивации детей </a:t>
            </a:r>
            <a:r>
              <a:rPr lang="ru-RU" sz="3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повторное проведение игры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пением «Веселые гуси»</a:t>
            </a:r>
            <a:endParaRPr lang="ru-RU" sz="30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80100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  <p:sndAc>
          <p:stSnd>
            <p:snd r:embed="rId5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009-009-Muzykalnaja-pauza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850106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дорожка</a:t>
            </a:r>
          </a:p>
          <a:p>
            <a:pPr marL="0" lvl="0" indent="0">
              <a:buNone/>
            </a:pPr>
            <a:r>
              <a:rPr lang="ru-RU" sz="35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Подобрать 2-3 игры на развитие навыков взаимодействия в группе. Провести одну игру (на выбор) </a:t>
            </a:r>
            <a:r>
              <a:rPr lang="ru-RU" sz="3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гостями</a:t>
            </a:r>
            <a:r>
              <a:rPr lang="ru-RU" sz="35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5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>
              <a:buNone/>
            </a:pP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дорожка</a:t>
            </a:r>
          </a:p>
          <a:p>
            <a:pPr marL="0" lvl="0" indent="0" algn="just">
              <a:buNone/>
            </a:pPr>
            <a:r>
              <a:rPr lang="ru-RU" sz="35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Провести игру на развитие внимания, интереса к партнеру по общению с подгруппой </a:t>
            </a:r>
            <a:r>
              <a:rPr lang="ru-RU" sz="3500" b="1" dirty="0" smtClean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зеленой дорожки</a:t>
            </a:r>
            <a:r>
              <a:rPr lang="ru-RU" sz="35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lvl="0" indent="0" algn="ctr">
              <a:buNone/>
            </a:pPr>
            <a:r>
              <a:rPr lang="ru-RU" b="1" dirty="0" smtClean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</a:t>
            </a:r>
            <a:r>
              <a:rPr lang="ru-RU" b="1" dirty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pPr marL="0" lvl="0" indent="0">
              <a:buNone/>
            </a:pPr>
            <a:r>
              <a:rPr lang="ru-RU" sz="35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Провести любую игру на развитие навыков общения с подгруппой </a:t>
            </a:r>
            <a:r>
              <a:rPr lang="ru-RU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желтой дорожки</a:t>
            </a:r>
            <a:r>
              <a:rPr lang="ru-RU" sz="35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5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737291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  <p:sndAc>
          <p:stSnd>
            <p:snd r:embed="rId3" name="chimes.wav"/>
          </p:stSnd>
        </p:sndAc>
      </p:transition>
    </mc:Choice>
    <mc:Fallback>
      <p:transition spd="slow">
        <p:circl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469560" cy="6192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дорожка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структурные компоненты отсутствуют в игре? Сформулируйте воспитательную задачу.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дорожка</a:t>
            </a:r>
          </a:p>
          <a:p>
            <a:pPr marL="0" lvl="0" indent="0" algn="just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вид игры. Какие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потребности ребенок удовлетворяет в процессе игры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lvl="0" indent="0" algn="ctr">
              <a:buNone/>
            </a:pPr>
            <a:r>
              <a:rPr lang="ru-RU" b="1" dirty="0" smtClean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</a:t>
            </a:r>
            <a:r>
              <a:rPr lang="ru-RU" b="1" dirty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возрастную группу. В чем проявляется творческий характер игровой деятельности?</a:t>
            </a:r>
            <a:endParaRPr lang="ru-RU" sz="4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589" y="3993728"/>
            <a:ext cx="1268760" cy="12354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4401977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633670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Исходя из предложенных названий, </a:t>
            </a:r>
          </a:p>
          <a:p>
            <a:pPr marL="0" indent="0">
              <a:buNone/>
            </a:pP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«Собери </a:t>
            </a:r>
            <a:r>
              <a:rPr lang="ru-RU" sz="33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фрукты в </a:t>
            </a: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корзину», </a:t>
            </a:r>
          </a:p>
          <a:p>
            <a:pPr marL="0" indent="0">
              <a:buNone/>
            </a:pP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«Каждая </a:t>
            </a:r>
            <a:r>
              <a:rPr lang="ru-RU" sz="33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бабочка на свой </a:t>
            </a: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цветок»,</a:t>
            </a:r>
          </a:p>
          <a:p>
            <a:pPr marL="0" indent="0">
              <a:buNone/>
            </a:pP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«Прячем </a:t>
            </a:r>
            <a:r>
              <a:rPr lang="ru-RU" sz="33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мышку от </a:t>
            </a: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кошки», </a:t>
            </a:r>
          </a:p>
          <a:p>
            <a:pPr marL="0" indent="0">
              <a:buNone/>
            </a:pP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«Собери </a:t>
            </a:r>
            <a:r>
              <a:rPr lang="ru-RU" sz="33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целое из </a:t>
            </a: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частей», </a:t>
            </a:r>
          </a:p>
          <a:p>
            <a:pPr marL="0" indent="0">
              <a:buNone/>
            </a:pP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5.«Соедини  </a:t>
            </a:r>
            <a:r>
              <a:rPr lang="ru-RU" sz="33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точкам</a:t>
            </a: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распределите игры  на: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-восприятие величины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-восприятие формы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строение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дорожка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графических умений;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восприятие формы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algn="ctr">
              <a:buNone/>
            </a:pPr>
            <a:r>
              <a:rPr lang="ru-RU" b="1" dirty="0" smtClean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</a:t>
            </a:r>
            <a:r>
              <a:rPr lang="ru-RU" b="1" dirty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Цветовосприятие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286124"/>
            <a:ext cx="2880320" cy="33112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36033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  <p:sndAc>
          <p:stSnd>
            <p:snd r:embed="rId5" name="chimes.wav"/>
          </p:stSnd>
        </p:sndAc>
      </p:transition>
    </mc:Choice>
    <mc:Fallback>
      <p:transition spd="slow">
        <p:blinds dir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324528" cy="936104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 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3" y="1124744"/>
            <a:ext cx="9036497" cy="537321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pPr marL="0" lvl="0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Предложите 2 варианта усложнения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подвижной игры «Пузырь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»(возрастная группа по выбору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>
              <a:buNone/>
            </a:pPr>
            <a:r>
              <a:rPr lang="ru-RU" sz="4000" b="1" dirty="0" smtClean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</a:t>
            </a:r>
            <a:r>
              <a:rPr lang="ru-RU" sz="4000" b="1" dirty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pPr marL="0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Предложите 2 варианта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усложнения подвижной игры «Ловишки».</a:t>
            </a:r>
          </a:p>
          <a:p>
            <a:pPr marL="0" lvl="0" indent="0" algn="ctr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6957234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 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4400" b="1" dirty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дорожка</a:t>
            </a:r>
          </a:p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К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какому виду дидактических игр относятся игры «Оденем куклу Катю на прогулку», «Новоселье куклы», «Что игрушка рассказывает о себе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»?</a:t>
            </a:r>
          </a:p>
          <a:p>
            <a:pPr marL="0" indent="0">
              <a:buNone/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Проведите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физминутку</a:t>
            </a: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(возрастная группа по выбору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с подгруппой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желтой дорожки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красной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94975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6322714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демонстрация уровня сформированности общих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и профессиональных компетенций через актуализацию профессионально-личностного потенциала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студентов 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в процессе подведения итогов производственной практики.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429022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009-009-Muzykalnaja-pauza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8" y="129566"/>
            <a:ext cx="9144000" cy="288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492896"/>
            <a:ext cx="5612599" cy="41764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281110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  <p:sndAc>
          <p:stSnd>
            <p:snd r:embed="rId5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</a:t>
            </a:r>
            <a:r>
              <a:rPr lang="ru-RU" sz="4800" dirty="0" smtClean="0">
                <a:solidFill>
                  <a:srgbClr val="C00000"/>
                </a:solidFill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«Дорожка успеха»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2"/>
            <a:ext cx="8424936" cy="5400600"/>
          </a:xfrm>
        </p:spPr>
      </p:pic>
    </p:spTree>
    <p:extLst>
      <p:ext uri="{BB962C8B-B14F-4D97-AF65-F5344CB8AC3E}">
        <p14:creationId xmlns="" xmlns:p14="http://schemas.microsoft.com/office/powerpoint/2010/main" val="20340698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355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 «Светофор»</a:t>
            </a:r>
            <a:endParaRPr lang="ru-RU" sz="4800" b="1" spc="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35" y="1124744"/>
            <a:ext cx="3352800" cy="4864610"/>
          </a:xfrm>
        </p:spPr>
      </p:pic>
      <p:sp>
        <p:nvSpPr>
          <p:cNvPr id="9" name="TextBox 8"/>
          <p:cNvSpPr txBox="1"/>
          <p:nvPr/>
        </p:nvSpPr>
        <p:spPr>
          <a:xfrm>
            <a:off x="3320365" y="1280374"/>
            <a:ext cx="5790466" cy="1569660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еще не совсем готов к прохождению преддипломной практики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7196" y="2850034"/>
            <a:ext cx="5856804" cy="1569660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готов к преддипломной практике, но чувствую себя неуверенно 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7196" y="4419694"/>
            <a:ext cx="5856804" cy="1569660"/>
          </a:xfrm>
          <a:prstGeom prst="rect">
            <a:avLst/>
          </a:prstGeom>
          <a:solidFill>
            <a:srgbClr val="33C00C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готов к прохождению преддипломной практики и уверен в своих силах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633421" y="1457022"/>
            <a:ext cx="1124629" cy="122413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695556" y="3181228"/>
            <a:ext cx="1124629" cy="12241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685113" y="4730205"/>
            <a:ext cx="1124629" cy="1224136"/>
          </a:xfrm>
          <a:prstGeom prst="ellipse">
            <a:avLst/>
          </a:prstGeom>
          <a:solidFill>
            <a:srgbClr val="33C00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9271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  <p:sndAc>
          <p:stSnd>
            <p:snd r:embed="rId4" name="chimes.wav"/>
          </p:stSnd>
        </p:sndAc>
      </p:transition>
    </mc:Choice>
    <mc:Fallback>
      <p:transition spd="slow">
        <p:split orient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0243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Выступление зам.директора по производственной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работе….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10563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  <p:sndAc>
          <p:stSnd>
            <p:snd r:embed="rId4" name="applause.wav"/>
          </p:stSnd>
        </p:sndAc>
      </p:transition>
    </mc:Choice>
    <mc:Fallback>
      <p:transition spd="slow">
        <p:blinds dir="vert"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6b10cb2793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638" y="5929330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Спасибо за активность!</a:t>
            </a:r>
            <a:endParaRPr lang="ru-RU" sz="40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_7517d_4e6d6620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7166"/>
            <a:ext cx="8667779" cy="62865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5832648" cy="648072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игры:</a:t>
            </a:r>
            <a:endParaRPr lang="ru-RU" sz="3600" b="1" u="sng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47525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В этой игре нет зрителей,  все являются её  участниками, которые выступают в роли теоретиков. </a:t>
            </a:r>
          </a:p>
          <a:p>
            <a:pPr marL="0" indent="0" algn="ctr">
              <a:buNone/>
            </a:pPr>
            <a:r>
              <a:rPr lang="ru-RU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В первом </a:t>
            </a:r>
            <a:r>
              <a:rPr lang="ru-RU" sz="3600" b="1" kern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Отборочном туре </a:t>
            </a:r>
            <a:r>
              <a:rPr lang="ru-RU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за каждый правильный ответ участник  получает 1 балл, </a:t>
            </a:r>
            <a:r>
              <a:rPr lang="ru-RU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который необходимо </a:t>
            </a:r>
            <a:r>
              <a:rPr lang="ru-RU" b="1" kern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зарефлексировать</a:t>
            </a:r>
            <a:r>
              <a:rPr lang="ru-RU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самостоятельно и на последующих этапах игры. </a:t>
            </a:r>
            <a:r>
              <a:rPr lang="ru-RU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По количеству набранных баллов теоретику предоставляется право выбрать дорожку, на которой он будет играть.</a:t>
            </a:r>
          </a:p>
          <a:p>
            <a:pPr marL="0" indent="0" algn="ctr">
              <a:buNone/>
            </a:pPr>
            <a:r>
              <a:rPr lang="ru-RU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0370867"/>
      </p:ext>
    </p:extLst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2340"/>
          </a:xfrm>
        </p:spPr>
        <p:txBody>
          <a:bodyPr>
            <a:normAutofit fontScale="77500" lnSpcReduction="20000"/>
          </a:bodyPr>
          <a:lstStyle/>
          <a:p>
            <a:pPr marL="0" lvl="0" indent="0" algn="just">
              <a:buNone/>
            </a:pPr>
            <a:r>
              <a:rPr lang="ru-RU" sz="4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Красная </a:t>
            </a:r>
            <a:r>
              <a:rPr lang="ru-RU" sz="46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дорожка </a:t>
            </a:r>
            <a:r>
              <a:rPr lang="ru-RU" sz="3600" kern="0" dirty="0" smtClean="0">
                <a:solidFill>
                  <a:srgbClr val="000000"/>
                </a:solidFill>
                <a:latin typeface="Arial"/>
              </a:rPr>
              <a:t>- </a:t>
            </a:r>
            <a:r>
              <a:rPr lang="ru-RU" sz="3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самый короткий путь к победе (два этапа), но на ней нельзя ошибаться. Если игрок ошибся, то он переходит на желтую дорожку </a:t>
            </a:r>
            <a:r>
              <a:rPr lang="ru-RU" sz="3600" b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в другую команду</a:t>
            </a:r>
            <a:r>
              <a:rPr lang="ru-RU" sz="3600" kern="0" dirty="0" smtClean="0">
                <a:solidFill>
                  <a:srgbClr val="000000"/>
                </a:solidFill>
                <a:latin typeface="Arial"/>
              </a:rPr>
              <a:t>. </a:t>
            </a:r>
            <a:r>
              <a:rPr lang="ru-RU" sz="36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За правильно выполненное задание – 3 балла.</a:t>
            </a:r>
            <a:endParaRPr lang="ru-RU" sz="3600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  <a:p>
            <a:pPr marL="0" lvl="0" indent="0">
              <a:buNone/>
            </a:pPr>
            <a:r>
              <a:rPr lang="ru-RU" sz="3100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sz="41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На</a:t>
            </a:r>
            <a:r>
              <a:rPr lang="ru-RU" sz="31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</a:t>
            </a:r>
            <a:r>
              <a:rPr lang="ru-RU" sz="41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желтой дорожке</a:t>
            </a:r>
            <a:r>
              <a:rPr lang="ru-RU" sz="3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три этапа. Ошибиться можно один раз и со штрафным очком перейти в следующий этап. За правильно выполненное задание – </a:t>
            </a:r>
            <a:r>
              <a:rPr lang="ru-RU" sz="36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2 </a:t>
            </a:r>
            <a:r>
              <a:rPr lang="ru-RU" sz="3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балла.</a:t>
            </a:r>
          </a:p>
          <a:p>
            <a:pPr marL="0" lvl="0" indent="0">
              <a:buNone/>
            </a:pPr>
            <a:r>
              <a:rPr lang="ru-RU" sz="36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На </a:t>
            </a:r>
            <a:r>
              <a:rPr lang="ru-RU" sz="4100" b="1" kern="0" dirty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зеленой дорожке </a:t>
            </a:r>
            <a:r>
              <a:rPr lang="ru-RU" sz="3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четыре этапа, ошибиться можно два раза и переходить в следующий этап с двумя штрафными очками. За правильно выполненное задание – </a:t>
            </a:r>
            <a:r>
              <a:rPr lang="ru-RU" sz="36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1 балл.</a:t>
            </a:r>
          </a:p>
          <a:p>
            <a:pPr marL="0" lvl="0" indent="0" algn="ctr">
              <a:buNone/>
            </a:pPr>
            <a:r>
              <a:rPr lang="ru-RU" sz="4600" b="1" kern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Победителем </a:t>
            </a:r>
            <a:r>
              <a:rPr lang="ru-RU" sz="4600" b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игры становится группа, которая первой  закончит выполнение заданий на своей дорожке. </a:t>
            </a:r>
            <a:endParaRPr lang="ru-RU" sz="4600" b="1" kern="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  <a:p>
            <a:pPr marL="0" lvl="0" indent="0" algn="ctr">
              <a:buNone/>
            </a:pPr>
            <a:endParaRPr lang="ru-RU" sz="41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119610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  <p:sndAc>
          <p:stSnd>
            <p:snd r:embed="rId3" name="chimes.wav"/>
          </p:stSnd>
        </p:sndAc>
      </p:transition>
    </mc:Choice>
    <mc:Fallback>
      <p:transition spd="slow">
        <p:split orient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92211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Отборочный тур</a:t>
            </a:r>
            <a:b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8568952" cy="5472608"/>
          </a:xfrm>
        </p:spPr>
      </p:pic>
    </p:spTree>
    <p:extLst>
      <p:ext uri="{BB962C8B-B14F-4D97-AF65-F5344CB8AC3E}">
        <p14:creationId xmlns="" xmlns:p14="http://schemas.microsoft.com/office/powerpoint/2010/main" val="2337453061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958" y="4572008"/>
            <a:ext cx="1201316" cy="1368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49250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  <p:sndAc>
          <p:stSnd>
            <p:snd r:embed="rId6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10009112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972108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686683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  <p:sndAc>
          <p:stSnd>
            <p:snd r:embed="rId5" name="drumroll.wav"/>
          </p:stSnd>
        </p:sndAc>
      </p:transition>
    </mc:Choice>
    <mc:Fallback>
      <p:transition spd="slow">
        <p:blinds dir="vert"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3786190"/>
            <a:ext cx="2500330" cy="28475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289335"/>
      </p:ext>
    </p:extLst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</TotalTime>
  <Words>746</Words>
  <Application>Microsoft Office PowerPoint</Application>
  <PresentationFormat>Экран (4:3)</PresentationFormat>
  <Paragraphs>94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ГОУ СПО Анжеро-Судженский педагогический колледж Открытое совещание  по итогам производственной практики</vt:lpstr>
      <vt:lpstr>Цель: демонстрация уровня сформированности общих и профессиональных компетенций через актуализацию профессионально-личностного потенциала студентов  в процессе подведения итогов производственной практики. </vt:lpstr>
      <vt:lpstr>Слайд 3</vt:lpstr>
      <vt:lpstr>Правила игры:</vt:lpstr>
      <vt:lpstr>Слайд 5</vt:lpstr>
      <vt:lpstr>Отборочный тур </vt:lpstr>
      <vt:lpstr>Слайд 7</vt:lpstr>
      <vt:lpstr>Слайд 8</vt:lpstr>
      <vt:lpstr>Слайд 9</vt:lpstr>
      <vt:lpstr>I  этап</vt:lpstr>
      <vt:lpstr> </vt:lpstr>
      <vt:lpstr>Слайд 12</vt:lpstr>
      <vt:lpstr>Слайд 13</vt:lpstr>
      <vt:lpstr>Слайд 14</vt:lpstr>
      <vt:lpstr>II этап</vt:lpstr>
      <vt:lpstr>Слайд 16</vt:lpstr>
      <vt:lpstr>Слайд 17</vt:lpstr>
      <vt:lpstr>III этап</vt:lpstr>
      <vt:lpstr>IV этап</vt:lpstr>
      <vt:lpstr>Слайд 20</vt:lpstr>
      <vt:lpstr>Слайд 21</vt:lpstr>
      <vt:lpstr>Рефлексия «Дорожка успеха»</vt:lpstr>
      <vt:lpstr>Рефлексия «Светофор»</vt:lpstr>
      <vt:lpstr>Выступление зам.директора по производственной работе….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Открытое совещание  по итогам производственной практики</dc:title>
  <dc:creator>Ирина</dc:creator>
  <cp:lastModifiedBy>Ирина</cp:lastModifiedBy>
  <cp:revision>83</cp:revision>
  <dcterms:created xsi:type="dcterms:W3CDTF">2014-11-22T10:27:16Z</dcterms:created>
  <dcterms:modified xsi:type="dcterms:W3CDTF">2017-03-02T08:25:32Z</dcterms:modified>
</cp:coreProperties>
</file>